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82" r:id="rId2"/>
    <p:sldId id="284" r:id="rId3"/>
    <p:sldId id="285" r:id="rId4"/>
    <p:sldId id="286" r:id="rId5"/>
  </p:sldIdLst>
  <p:sldSz cx="16200438" cy="1831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0FF"/>
    <a:srgbClr val="05C0C2"/>
    <a:srgbClr val="00FDFF"/>
    <a:srgbClr val="76D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6327"/>
  </p:normalViewPr>
  <p:slideViewPr>
    <p:cSldViewPr snapToGrid="0">
      <p:cViewPr varScale="1">
        <p:scale>
          <a:sx n="46" d="100"/>
          <a:sy n="46" d="100"/>
        </p:scale>
        <p:origin x="37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>
</file>

<file path=ppt/media/image2.tif>
</file>

<file path=ppt/media/image3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5033" y="2996865"/>
            <a:ext cx="13770372" cy="6375224"/>
          </a:xfrm>
        </p:spPr>
        <p:txBody>
          <a:bodyPr anchor="b"/>
          <a:lstStyle>
            <a:lvl1pPr algn="ctr">
              <a:defRPr sz="1063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5055" y="9617942"/>
            <a:ext cx="12150329" cy="4421115"/>
          </a:xfrm>
        </p:spPr>
        <p:txBody>
          <a:bodyPr/>
          <a:lstStyle>
            <a:lvl1pPr marL="0" indent="0" algn="ctr">
              <a:buNone/>
              <a:defRPr sz="4252"/>
            </a:lvl1pPr>
            <a:lvl2pPr marL="810021" indent="0" algn="ctr">
              <a:buNone/>
              <a:defRPr sz="3543"/>
            </a:lvl2pPr>
            <a:lvl3pPr marL="1620042" indent="0" algn="ctr">
              <a:buNone/>
              <a:defRPr sz="3189"/>
            </a:lvl3pPr>
            <a:lvl4pPr marL="2430064" indent="0" algn="ctr">
              <a:buNone/>
              <a:defRPr sz="2835"/>
            </a:lvl4pPr>
            <a:lvl5pPr marL="3240085" indent="0" algn="ctr">
              <a:buNone/>
              <a:defRPr sz="2835"/>
            </a:lvl5pPr>
            <a:lvl6pPr marL="4050106" indent="0" algn="ctr">
              <a:buNone/>
              <a:defRPr sz="2835"/>
            </a:lvl6pPr>
            <a:lvl7pPr marL="4860127" indent="0" algn="ctr">
              <a:buNone/>
              <a:defRPr sz="2835"/>
            </a:lvl7pPr>
            <a:lvl8pPr marL="5670149" indent="0" algn="ctr">
              <a:buNone/>
              <a:defRPr sz="2835"/>
            </a:lvl8pPr>
            <a:lvl9pPr marL="6480170" indent="0" algn="ctr">
              <a:buNone/>
              <a:defRPr sz="2835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3869196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2391370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593440" y="974935"/>
            <a:ext cx="3493219" cy="1551841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3781" y="974935"/>
            <a:ext cx="10277153" cy="1551841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3222425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2173265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5343" y="4565242"/>
            <a:ext cx="13972878" cy="7617204"/>
          </a:xfrm>
        </p:spPr>
        <p:txBody>
          <a:bodyPr anchor="b"/>
          <a:lstStyle>
            <a:lvl1pPr>
              <a:defRPr sz="1063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5343" y="12254508"/>
            <a:ext cx="13972878" cy="4005708"/>
          </a:xfrm>
        </p:spPr>
        <p:txBody>
          <a:bodyPr/>
          <a:lstStyle>
            <a:lvl1pPr marL="0" indent="0">
              <a:buNone/>
              <a:defRPr sz="4252">
                <a:solidFill>
                  <a:schemeClr val="tx1"/>
                </a:solidFill>
              </a:defRPr>
            </a:lvl1pPr>
            <a:lvl2pPr marL="810021" indent="0">
              <a:buNone/>
              <a:defRPr sz="3543">
                <a:solidFill>
                  <a:schemeClr val="tx1">
                    <a:tint val="75000"/>
                  </a:schemeClr>
                </a:solidFill>
              </a:defRPr>
            </a:lvl2pPr>
            <a:lvl3pPr marL="1620042" indent="0">
              <a:buNone/>
              <a:defRPr sz="3189">
                <a:solidFill>
                  <a:schemeClr val="tx1">
                    <a:tint val="75000"/>
                  </a:schemeClr>
                </a:solidFill>
              </a:defRPr>
            </a:lvl3pPr>
            <a:lvl4pPr marL="2430064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4pPr>
            <a:lvl5pPr marL="3240085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5pPr>
            <a:lvl6pPr marL="4050106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6pPr>
            <a:lvl7pPr marL="4860127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7pPr>
            <a:lvl8pPr marL="5670149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8pPr>
            <a:lvl9pPr marL="6480170" indent="0">
              <a:buNone/>
              <a:defRPr sz="283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364308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3780" y="4874673"/>
            <a:ext cx="6885186" cy="1161867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01472" y="4874673"/>
            <a:ext cx="6885186" cy="1161867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693856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974939"/>
            <a:ext cx="13972878" cy="353943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5892" y="4488939"/>
            <a:ext cx="6853544" cy="2199960"/>
          </a:xfrm>
        </p:spPr>
        <p:txBody>
          <a:bodyPr anchor="b"/>
          <a:lstStyle>
            <a:lvl1pPr marL="0" indent="0">
              <a:buNone/>
              <a:defRPr sz="4252" b="1"/>
            </a:lvl1pPr>
            <a:lvl2pPr marL="810021" indent="0">
              <a:buNone/>
              <a:defRPr sz="3543" b="1"/>
            </a:lvl2pPr>
            <a:lvl3pPr marL="1620042" indent="0">
              <a:buNone/>
              <a:defRPr sz="3189" b="1"/>
            </a:lvl3pPr>
            <a:lvl4pPr marL="2430064" indent="0">
              <a:buNone/>
              <a:defRPr sz="2835" b="1"/>
            </a:lvl4pPr>
            <a:lvl5pPr marL="3240085" indent="0">
              <a:buNone/>
              <a:defRPr sz="2835" b="1"/>
            </a:lvl5pPr>
            <a:lvl6pPr marL="4050106" indent="0">
              <a:buNone/>
              <a:defRPr sz="2835" b="1"/>
            </a:lvl6pPr>
            <a:lvl7pPr marL="4860127" indent="0">
              <a:buNone/>
              <a:defRPr sz="2835" b="1"/>
            </a:lvl7pPr>
            <a:lvl8pPr marL="5670149" indent="0">
              <a:buNone/>
              <a:defRPr sz="2835" b="1"/>
            </a:lvl8pPr>
            <a:lvl9pPr marL="6480170" indent="0">
              <a:buNone/>
              <a:defRPr sz="283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5892" y="6688898"/>
            <a:ext cx="6853544" cy="98383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01473" y="4488939"/>
            <a:ext cx="6887296" cy="2199960"/>
          </a:xfrm>
        </p:spPr>
        <p:txBody>
          <a:bodyPr anchor="b"/>
          <a:lstStyle>
            <a:lvl1pPr marL="0" indent="0">
              <a:buNone/>
              <a:defRPr sz="4252" b="1"/>
            </a:lvl1pPr>
            <a:lvl2pPr marL="810021" indent="0">
              <a:buNone/>
              <a:defRPr sz="3543" b="1"/>
            </a:lvl2pPr>
            <a:lvl3pPr marL="1620042" indent="0">
              <a:buNone/>
              <a:defRPr sz="3189" b="1"/>
            </a:lvl3pPr>
            <a:lvl4pPr marL="2430064" indent="0">
              <a:buNone/>
              <a:defRPr sz="2835" b="1"/>
            </a:lvl4pPr>
            <a:lvl5pPr marL="3240085" indent="0">
              <a:buNone/>
              <a:defRPr sz="2835" b="1"/>
            </a:lvl5pPr>
            <a:lvl6pPr marL="4050106" indent="0">
              <a:buNone/>
              <a:defRPr sz="2835" b="1"/>
            </a:lvl6pPr>
            <a:lvl7pPr marL="4860127" indent="0">
              <a:buNone/>
              <a:defRPr sz="2835" b="1"/>
            </a:lvl7pPr>
            <a:lvl8pPr marL="5670149" indent="0">
              <a:buNone/>
              <a:defRPr sz="2835" b="1"/>
            </a:lvl8pPr>
            <a:lvl9pPr marL="6480170" indent="0">
              <a:buNone/>
              <a:defRPr sz="2835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01473" y="6688898"/>
            <a:ext cx="6887296" cy="983836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1446138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1136160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3346295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1220788"/>
            <a:ext cx="5225063" cy="4272756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87296" y="2636566"/>
            <a:ext cx="8201472" cy="13013256"/>
          </a:xfrm>
        </p:spPr>
        <p:txBody>
          <a:bodyPr/>
          <a:lstStyle>
            <a:lvl1pPr>
              <a:defRPr sz="5669"/>
            </a:lvl1pPr>
            <a:lvl2pPr>
              <a:defRPr sz="4961"/>
            </a:lvl2pPr>
            <a:lvl3pPr>
              <a:defRPr sz="4252"/>
            </a:lvl3pPr>
            <a:lvl4pPr>
              <a:defRPr sz="3543"/>
            </a:lvl4pPr>
            <a:lvl5pPr>
              <a:defRPr sz="3543"/>
            </a:lvl5pPr>
            <a:lvl6pPr>
              <a:defRPr sz="3543"/>
            </a:lvl6pPr>
            <a:lvl7pPr>
              <a:defRPr sz="3543"/>
            </a:lvl7pPr>
            <a:lvl8pPr>
              <a:defRPr sz="3543"/>
            </a:lvl8pPr>
            <a:lvl9pPr>
              <a:defRPr sz="3543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890" y="5493544"/>
            <a:ext cx="5225063" cy="10177470"/>
          </a:xfrm>
        </p:spPr>
        <p:txBody>
          <a:bodyPr/>
          <a:lstStyle>
            <a:lvl1pPr marL="0" indent="0">
              <a:buNone/>
              <a:defRPr sz="2835"/>
            </a:lvl1pPr>
            <a:lvl2pPr marL="810021" indent="0">
              <a:buNone/>
              <a:defRPr sz="2480"/>
            </a:lvl2pPr>
            <a:lvl3pPr marL="1620042" indent="0">
              <a:buNone/>
              <a:defRPr sz="2126"/>
            </a:lvl3pPr>
            <a:lvl4pPr marL="2430064" indent="0">
              <a:buNone/>
              <a:defRPr sz="1772"/>
            </a:lvl4pPr>
            <a:lvl5pPr marL="3240085" indent="0">
              <a:buNone/>
              <a:defRPr sz="1772"/>
            </a:lvl5pPr>
            <a:lvl6pPr marL="4050106" indent="0">
              <a:buNone/>
              <a:defRPr sz="1772"/>
            </a:lvl6pPr>
            <a:lvl7pPr marL="4860127" indent="0">
              <a:buNone/>
              <a:defRPr sz="1772"/>
            </a:lvl7pPr>
            <a:lvl8pPr marL="5670149" indent="0">
              <a:buNone/>
              <a:defRPr sz="1772"/>
            </a:lvl8pPr>
            <a:lvl9pPr marL="6480170" indent="0">
              <a:buNone/>
              <a:defRPr sz="177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4126870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890" y="1220788"/>
            <a:ext cx="5225063" cy="4272756"/>
          </a:xfrm>
        </p:spPr>
        <p:txBody>
          <a:bodyPr anchor="b"/>
          <a:lstStyle>
            <a:lvl1pPr>
              <a:defRPr sz="566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87296" y="2636566"/>
            <a:ext cx="8201472" cy="13013256"/>
          </a:xfrm>
        </p:spPr>
        <p:txBody>
          <a:bodyPr anchor="t"/>
          <a:lstStyle>
            <a:lvl1pPr marL="0" indent="0">
              <a:buNone/>
              <a:defRPr sz="5669"/>
            </a:lvl1pPr>
            <a:lvl2pPr marL="810021" indent="0">
              <a:buNone/>
              <a:defRPr sz="4961"/>
            </a:lvl2pPr>
            <a:lvl3pPr marL="1620042" indent="0">
              <a:buNone/>
              <a:defRPr sz="4252"/>
            </a:lvl3pPr>
            <a:lvl4pPr marL="2430064" indent="0">
              <a:buNone/>
              <a:defRPr sz="3543"/>
            </a:lvl4pPr>
            <a:lvl5pPr marL="3240085" indent="0">
              <a:buNone/>
              <a:defRPr sz="3543"/>
            </a:lvl5pPr>
            <a:lvl6pPr marL="4050106" indent="0">
              <a:buNone/>
              <a:defRPr sz="3543"/>
            </a:lvl6pPr>
            <a:lvl7pPr marL="4860127" indent="0">
              <a:buNone/>
              <a:defRPr sz="3543"/>
            </a:lvl7pPr>
            <a:lvl8pPr marL="5670149" indent="0">
              <a:buNone/>
              <a:defRPr sz="3543"/>
            </a:lvl8pPr>
            <a:lvl9pPr marL="6480170" indent="0">
              <a:buNone/>
              <a:defRPr sz="3543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890" y="5493544"/>
            <a:ext cx="5225063" cy="10177470"/>
          </a:xfrm>
        </p:spPr>
        <p:txBody>
          <a:bodyPr/>
          <a:lstStyle>
            <a:lvl1pPr marL="0" indent="0">
              <a:buNone/>
              <a:defRPr sz="2835"/>
            </a:lvl1pPr>
            <a:lvl2pPr marL="810021" indent="0">
              <a:buNone/>
              <a:defRPr sz="2480"/>
            </a:lvl2pPr>
            <a:lvl3pPr marL="1620042" indent="0">
              <a:buNone/>
              <a:defRPr sz="2126"/>
            </a:lvl3pPr>
            <a:lvl4pPr marL="2430064" indent="0">
              <a:buNone/>
              <a:defRPr sz="1772"/>
            </a:lvl4pPr>
            <a:lvl5pPr marL="3240085" indent="0">
              <a:buNone/>
              <a:defRPr sz="1772"/>
            </a:lvl5pPr>
            <a:lvl6pPr marL="4050106" indent="0">
              <a:buNone/>
              <a:defRPr sz="1772"/>
            </a:lvl6pPr>
            <a:lvl7pPr marL="4860127" indent="0">
              <a:buNone/>
              <a:defRPr sz="1772"/>
            </a:lvl7pPr>
            <a:lvl8pPr marL="5670149" indent="0">
              <a:buNone/>
              <a:defRPr sz="1772"/>
            </a:lvl8pPr>
            <a:lvl9pPr marL="6480170" indent="0">
              <a:buNone/>
              <a:defRPr sz="1772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1932522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3780" y="974939"/>
            <a:ext cx="13972878" cy="3539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3780" y="4874673"/>
            <a:ext cx="13972878" cy="116186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3780" y="16972342"/>
            <a:ext cx="3645099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4B4098-222A-4311-8286-9215C5F9C35C}" type="datetimeFigureOut">
              <a:rPr lang="en-CM" smtClean="0"/>
              <a:t>10/4/24</a:t>
            </a:fld>
            <a:endParaRPr lang="en-C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66395" y="16972342"/>
            <a:ext cx="5467648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41559" y="16972342"/>
            <a:ext cx="3645099" cy="9749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2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05DDDA-7A8A-49C5-B02C-F8464FAEF0EB}" type="slidenum">
              <a:rPr lang="en-CM" smtClean="0"/>
              <a:t>‹#›</a:t>
            </a:fld>
            <a:endParaRPr lang="en-CM"/>
          </a:p>
        </p:txBody>
      </p:sp>
    </p:spTree>
    <p:extLst>
      <p:ext uri="{BB962C8B-B14F-4D97-AF65-F5344CB8AC3E}">
        <p14:creationId xmlns:p14="http://schemas.microsoft.com/office/powerpoint/2010/main" val="534182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620042" rtl="0" eaLnBrk="1" latinLnBrk="0" hangingPunct="1">
        <a:lnSpc>
          <a:spcPct val="90000"/>
        </a:lnSpc>
        <a:spcBef>
          <a:spcPct val="0"/>
        </a:spcBef>
        <a:buNone/>
        <a:defRPr sz="77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5011" indent="-405011" algn="l" defTabSz="1620042" rtl="0" eaLnBrk="1" latinLnBrk="0" hangingPunct="1">
        <a:lnSpc>
          <a:spcPct val="90000"/>
        </a:lnSpc>
        <a:spcBef>
          <a:spcPts val="1772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1pPr>
      <a:lvl2pPr marL="1215032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025053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543" kern="1200">
          <a:solidFill>
            <a:schemeClr val="tx1"/>
          </a:solidFill>
          <a:latin typeface="+mn-lt"/>
          <a:ea typeface="+mn-ea"/>
          <a:cs typeface="+mn-cs"/>
        </a:defRPr>
      </a:lvl3pPr>
      <a:lvl4pPr marL="2835074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4pPr>
      <a:lvl5pPr marL="3645096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5pPr>
      <a:lvl6pPr marL="4455117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6pPr>
      <a:lvl7pPr marL="5265138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7pPr>
      <a:lvl8pPr marL="6075159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8pPr>
      <a:lvl9pPr marL="6885181" indent="-405011" algn="l" defTabSz="1620042" rtl="0" eaLnBrk="1" latinLnBrk="0" hangingPunct="1">
        <a:lnSpc>
          <a:spcPct val="90000"/>
        </a:lnSpc>
        <a:spcBef>
          <a:spcPts val="886"/>
        </a:spcBef>
        <a:buFont typeface="Arial" panose="020B0604020202020204" pitchFamily="34" charset="0"/>
        <a:buChar char="•"/>
        <a:defRPr sz="318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1pPr>
      <a:lvl2pPr marL="810021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2pPr>
      <a:lvl3pPr marL="1620042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3pPr>
      <a:lvl4pPr marL="2430064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4pPr>
      <a:lvl5pPr marL="3240085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5pPr>
      <a:lvl6pPr marL="4050106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6pPr>
      <a:lvl7pPr marL="4860127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7pPr>
      <a:lvl8pPr marL="5670149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8pPr>
      <a:lvl9pPr marL="6480170" algn="l" defTabSz="1620042" rtl="0" eaLnBrk="1" latinLnBrk="0" hangingPunct="1">
        <a:defRPr sz="318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37EFD-70A0-5310-EAB2-756CBE4CC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86189"/>
            <a:ext cx="16200438" cy="3539437"/>
          </a:xfrm>
        </p:spPr>
        <p:txBody>
          <a:bodyPr>
            <a:normAutofit/>
          </a:bodyPr>
          <a:lstStyle/>
          <a:p>
            <a:r>
              <a:rPr lang="en-US" sz="6900" b="1" dirty="0"/>
              <a:t>Figures, Docking OvFUS1 vs. Ov103+OvRAL2 onto TLR4</a:t>
            </a:r>
          </a:p>
        </p:txBody>
      </p:sp>
    </p:spTree>
    <p:extLst>
      <p:ext uri="{BB962C8B-B14F-4D97-AF65-F5344CB8AC3E}">
        <p14:creationId xmlns:p14="http://schemas.microsoft.com/office/powerpoint/2010/main" val="2324330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4BBC31-AD02-4282-D7A9-A588980DADA2}"/>
              </a:ext>
            </a:extLst>
          </p:cNvPr>
          <p:cNvSpPr txBox="1"/>
          <p:nvPr/>
        </p:nvSpPr>
        <p:spPr>
          <a:xfrm>
            <a:off x="1859921" y="0"/>
            <a:ext cx="85327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Structure Modeling and Docking Studies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1A5D98A-6820-5B9A-AC86-78D33731A2D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2"/>
          <a:stretch/>
        </p:blipFill>
        <p:spPr>
          <a:xfrm>
            <a:off x="1080655" y="915722"/>
            <a:ext cx="13438910" cy="16507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136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4BBC31-AD02-4282-D7A9-A588980DADA2}"/>
              </a:ext>
            </a:extLst>
          </p:cNvPr>
          <p:cNvSpPr txBox="1"/>
          <p:nvPr/>
        </p:nvSpPr>
        <p:spPr>
          <a:xfrm>
            <a:off x="1911927" y="1052945"/>
            <a:ext cx="61800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Supplemental Figs Modelling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054E388-C818-98A0-36EE-F7513253C5FD}"/>
              </a:ext>
            </a:extLst>
          </p:cNvPr>
          <p:cNvSpPr txBox="1"/>
          <p:nvPr/>
        </p:nvSpPr>
        <p:spPr>
          <a:xfrm>
            <a:off x="1468582" y="15766473"/>
            <a:ext cx="3274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S1 Fig Model quality assessment</a:t>
            </a:r>
          </a:p>
        </p:txBody>
      </p:sp>
      <p:pic>
        <p:nvPicPr>
          <p:cNvPr id="31" name="Picture 30" descr="A collage of graphs&#10;&#10;Description automatically generated">
            <a:extLst>
              <a:ext uri="{FF2B5EF4-FFF2-40B4-BE49-F238E27FC236}">
                <a16:creationId xmlns:a16="http://schemas.microsoft.com/office/drawing/2014/main" id="{D3CF1C99-1BB0-8FDA-EB97-A699ACFA47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88" y="2687783"/>
            <a:ext cx="14898372" cy="1136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30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Box 39">
            <a:extLst>
              <a:ext uri="{FF2B5EF4-FFF2-40B4-BE49-F238E27FC236}">
                <a16:creationId xmlns:a16="http://schemas.microsoft.com/office/drawing/2014/main" id="{89327DC1-5F50-9BD6-4CBB-5C2AFE60634E}"/>
              </a:ext>
            </a:extLst>
          </p:cNvPr>
          <p:cNvSpPr txBox="1"/>
          <p:nvPr/>
        </p:nvSpPr>
        <p:spPr>
          <a:xfrm>
            <a:off x="228761" y="0"/>
            <a:ext cx="57472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Supplemental Figs Docking</a:t>
            </a:r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E4A68D6B-8EC1-7907-D6E1-0D49EA00E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940" y="634714"/>
            <a:ext cx="11324152" cy="1892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03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6828</TotalTime>
  <Words>27</Words>
  <Application>Microsoft Macintosh PowerPoint</Application>
  <PresentationFormat>Custom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Figures, Docking OvFUS1 vs. Ov103+OvRAL2 onto TLR4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Adamu Shey</dc:creator>
  <cp:lastModifiedBy>Nebangwa Derrick</cp:lastModifiedBy>
  <cp:revision>23</cp:revision>
  <dcterms:created xsi:type="dcterms:W3CDTF">2022-10-17T08:11:58Z</dcterms:created>
  <dcterms:modified xsi:type="dcterms:W3CDTF">2024-10-04T01:47:22Z</dcterms:modified>
</cp:coreProperties>
</file>

<file path=docProps/thumbnail.jpeg>
</file>